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284"/>
    <p:restoredTop sz="94660"/>
  </p:normalViewPr>
  <p:slideViewPr>
    <p:cSldViewPr>
      <p:cViewPr varScale="1">
        <p:scale>
          <a:sx n="116" d="100"/>
          <a:sy n="116" d="100"/>
        </p:scale>
        <p:origin x="184" y="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pochtimes.com.ua.images.1c-bitrix-cdn.ru/upload/iblock/d0e/d0ef19a5fd7144303683531f19db9bfe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pochtimes.com.ua.images.1c-bitrix-cdn.ru/upload/iblock/672/672ffdb1aa75f6959126b4a565488c1d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pochtimes.com.ua.images.1c-bitrix-cdn.ru/upload/iblock/2a5/2a577478164d8295eb856eda739d457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epochtimes.com.ua.images.1c-bitrix-cdn.ru/upload/iblock/6cc/6cce56a0bfda612c525bafd3dc63205d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3488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Академик В.И. Вернадский – выдающийся профессор Московского Университета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45091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В.С. Петросян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Заслуженный профессор МГУ им. М.В. Ломоносова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Открытого Экологического Университета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Вице-президент Российской Академии Естественных  Наук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Геологические и почвоведческие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В.И. Вернадский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превратил разрозненные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коллекции Минералогического кабинета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Московского университета в ценнейшее музейное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собрание, а сам кабинет — в подлинный научно-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исследовательской институт, в котором возникла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знаменитая школа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Вернадского.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Он совершил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многочисленные геологические и почвоведческие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экскурсии по России, Европе, в крупнейших музеях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мира изучал геологические, палеонтологические,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минералогические и метеоритные коллекции,</a:t>
            </a:r>
          </a:p>
          <a:p>
            <a:pPr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участвовал в Международных конгрессах.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Семья В.И. Вернадского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1886 году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В.И. Вернадский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женился на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Наталии Егоровне</a:t>
            </a:r>
          </a:p>
          <a:p>
            <a:pPr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Старицкой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(1862-1943), с которой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прожил 56 лет. В семье было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двое детей: сын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(1887-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1973), известный исследователь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русской истории и дочь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Нина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(1898—1985), врач-психиатр.</a:t>
            </a:r>
          </a:p>
          <a:p>
            <a:pPr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Георгий и Нина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скончались в</a:t>
            </a: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эмиграции, в США.</a:t>
            </a:r>
            <a:endParaRPr lang="ru-RU" sz="2800" dirty="0"/>
          </a:p>
        </p:txBody>
      </p:sp>
      <p:pic>
        <p:nvPicPr>
          <p:cNvPr id="5" name="Рисунок 4" descr="C:\Users\Валерий\Desktop\Ноосфера Вернадского\vernadskii\дети-верна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01416"/>
            <a:ext cx="3635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В.И. Вернадский –  муж, отец и дед</a:t>
            </a:r>
            <a:br>
              <a:rPr lang="ru-RU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Тысячи писем свидетельствуют о том, что с годами чета Вернадских сохранила свои чувства, а их семья была основана на полном взаимопонимании. </a:t>
            </a:r>
            <a:br>
              <a:rPr lang="ru-RU" sz="4800" dirty="0"/>
            </a:br>
            <a:endParaRPr lang="ru-RU" sz="4800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Валерий\Desktop\Ноосфера Вернадского\vernadskii\v31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2339752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рий\Desktop\Ноосфера Вернадского\vernadskii\v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636912"/>
            <a:ext cx="453650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рий\Desktop\Ноосфера Вернадского\vernadskii\v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36912"/>
            <a:ext cx="2483768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Научная и общественная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Московском Университете много 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занимается геохимией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исследованием почв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Урала, Крыма, Украины и  Польши. При этом,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несмотря на плотный график, он участвует и в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общественной жизни.  Так, в 1895 году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 собирал средства для крестьян, которые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страдали от голода. В знак протеста против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антистуденческой политики министерства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оставил должность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помощника ректора и ушел в отставку вместе с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другими профессорами Московского университета.</a:t>
            </a:r>
          </a:p>
          <a:p>
            <a:pPr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Радиоактивные минералы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Уже в первое десятилетие ХХ века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видит перспективность изучения радиоактивных минералов. Экспедиции в поисках радия отправляются в Забайкалье и на Урал. В 1909 году усилиями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Вернадского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была создана Радиевая комиссия, а в 1912 году заработала первая в России радиохимическая лаборатория. Деятельность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Вернадского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овладению ядерными силами заставила его задуматься и о совершенствовании социального контроля над этими силами.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начале прошлого века первым осознал масштабы скрытых в атомном ядре сил. В 1913 г ученый предпринял попытку остановить первую мировую войну. Для этого по его инициативе была начата программа создания ядерного оружия на деньги, предоставленные Российской Академией Наук, миллионерами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Рябушинскими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и, впоследствии, Главным штабом.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1912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г</a:t>
            </a: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В.И. Вернадский – академик РАН</a:t>
            </a:r>
          </a:p>
        </p:txBody>
      </p:sp>
      <p:pic>
        <p:nvPicPr>
          <p:cNvPr id="5" name="Рисунок 4" descr="C:\Users\Валерий\Desktop\Ноосфера Вернадского\vernadskii\v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Организационная и общественная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 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членом Государственного Совета в 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1906-1907 и 1915гг, а в 1915г стал  председателем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Комиссии по изучению естественных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производственных сил России.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возглавлял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Ученый комитет при Министерстве земледелия,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Комиссию по подготовке реформы высшей школы,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осенью 1917 года вошел в состав Временного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правительства как зам. министра образования.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На этом посту академик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Вернадский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впервые поднимает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вопрос о создании Академий наук Украины и Сибири.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313" y="0"/>
            <a:ext cx="9144000" cy="126876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Вернадский и Октябрьская революция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принял Октябрьскую революцию и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приход к власти большевиков и попросил Российскую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академию наук отправить его с семьей в служебную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командировку в Украину.  Здесь он создаёт в 1918 году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Украинскую академию наук, работает над созданием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библиотеки и делает все возможное для возрождения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украинской культуры и языка.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конце 1919-го года,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Киев захватили войска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Деникина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академию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закрыли. С приходом Красной армии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уезжает в Ростов, а оттуда позже – в Крым, где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становится ректором Таврического университета в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Симферополе, который в наше время стал</a:t>
            </a:r>
          </a:p>
          <a:p>
            <a:pPr algn="ctr">
              <a:buNone/>
            </a:pP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университетом имени </a:t>
            </a:r>
            <a:r>
              <a:rPr lang="ru-RU" sz="11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Вернадского.</a:t>
            </a:r>
          </a:p>
          <a:p>
            <a:pPr algn="ctr">
              <a:buNone/>
            </a:pPr>
            <a:r>
              <a:rPr lang="ru-RU" sz="8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Учение о живом веществе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Вернадского</a:t>
            </a: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пригласили работать в Лондон, но он не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поехал из-за того, что заболел сыпным тифом, который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чуть не отобрал у него жизнь. Когда учёный был на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грани жизни и смерти, у него было видение: остаток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жизни проплыл перед глазами, как кадры хроники,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ему открылось, сколько лет ему осталось жить.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главным для него в этот период было другое, о чём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написал в дневнике: «Я начал ясно понимать, что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суждено сказать новое в том учении о живом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веществе, которое я создаю, и что это моё призвание,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обязанность, возложенная на меня, которую я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должен приводить в жизнь – как пророк, который</a:t>
            </a:r>
          </a:p>
          <a:p>
            <a:pPr algn="ctr">
              <a:buNone/>
            </a:pPr>
            <a:r>
              <a:rPr lang="ru-RU" sz="5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слышит в себе голос, зовущий его к деятельности».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Париж и возвращение в СССР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году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семьей уезжает в Париж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читать лекции по геохимии и радиогеологии в Сорбонне.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Париже активно работает, издаёт книгу,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пишет научные статьи. В 1926 году по просьбе своего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Ферсмана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своего друга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Ольденбурга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возвращается в Ленинград, искренне надеясь, что поможет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науки на родных землях.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часто выезжает за границу читать лекции и работать в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научных центрах Германии, Чехословакии, Франции,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Великобритании. Но учение о биосфере мало кто из его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современников понимал, и многие работы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Вернадского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изданы через много лет после его смерти. </a:t>
            </a:r>
          </a:p>
          <a:p>
            <a:pPr algn="ctr">
              <a:buNone/>
            </a:pPr>
            <a:endParaRPr lang="ru-RU" sz="28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172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13407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Владимир Иванович Вернадский</a:t>
            </a:r>
          </a:p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(12.03.1863, Санкт-Петербург — 06.01.1945, Москва)</a:t>
            </a:r>
          </a:p>
        </p:txBody>
      </p:sp>
      <p:pic>
        <p:nvPicPr>
          <p:cNvPr id="4" name="Рисунок 3" descr="C:\Users\Валерий\Desktop\Ноосфера Вернадского\vernadskii\v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25658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Семья В. И. Вернадского: Георгий, Нина, Наталья, Владимир, Нина Вернадская-Толль</a:t>
            </a:r>
            <a:r>
              <a:rPr lang="ru-RU" sz="3200" b="1" i="1" dirty="0">
                <a:solidFill>
                  <a:srgbClr val="929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" name="Содержимое 3" descr="Семья В. И. Вернадского (слева направо): Георгий Вернадский (стоит), Нина Вернадская, Наталья Вернадская, Владимир Вернадский, Нина Вернадская-Толль. Фото: wikipedia.org">
            <a:hlinkClick r:id="rId2" tooltip="&quot;Семья В. И. Вернадского (слева направо): Георгий Вернадский (стоит), Нина Вернадская, Наталья Вернадская, Владимир Вернадский, Нина Вернадская-Толль. Фото: wikipedia.or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6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30-40-ые годы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период выезжать за границу становится все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сложнее.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продолжает свой труд,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считая, что его знания могут спасти народ. Дочь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учёного остается жить с мужем, археологом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Н.П.</a:t>
            </a:r>
          </a:p>
          <a:p>
            <a:pPr algn="ctr">
              <a:buNone/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Толле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США, а сын становится профессором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кафедры истории Йельского университета.</a:t>
            </a:r>
          </a:p>
          <a:p>
            <a:pPr algn="ctr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 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 годы развивал научную идею о 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ноосфере. В 40-х годах Вернадский работает над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созданием ядерной программы,  перспективность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которой он пропагандировал несколько 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десятилетий назад, однако, был услышан только</a:t>
            </a:r>
          </a:p>
          <a:p>
            <a:pPr algn="ctr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сейчас, когда за ядерный проект взялись США.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Война: эвакуация в Боровое и возвращение в Москву.  Последний период жизни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время второй мировой войны 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 </a:t>
            </a: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женой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эвакуированы в Казахстан, откуда они вернулись 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Москву только в конце августа 1943 года.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чувствует, что пришло время подводить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итоги, и сосредотачивается на написании хроники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жизни, истории зарождения и развития идей.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03.02.1944 умирает бессменная спутница его жизни,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Егоровна</a:t>
            </a: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Вернадский</a:t>
            </a: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пытается работать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дальше, но 06.01.1945 он скончался от кровоизлияния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мозг. Великий ученый был похоронен на</a:t>
            </a:r>
          </a:p>
          <a:p>
            <a:pPr algn="ctr">
              <a:buNone/>
            </a:pPr>
            <a:r>
              <a:rPr lang="ru-RU" sz="7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Новодевичьем кладбище в Москве.</a:t>
            </a:r>
          </a:p>
          <a:p>
            <a:pPr algn="ctr">
              <a:buNone/>
            </a:pP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Последнее фото В.И. Вернадского</a:t>
            </a:r>
          </a:p>
        </p:txBody>
      </p:sp>
      <p:pic>
        <p:nvPicPr>
          <p:cNvPr id="4" name="Содержимое 3" descr="Владимир Иванович Вернадский. Фото: wikipedia.org">
            <a:hlinkClick r:id="rId2" tooltip="&quot;Владимир Иванович Вернадский. Фото: wikipedia.or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9685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313" y="0"/>
            <a:ext cx="9144000" cy="105273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Краткая история семьи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Дед будущего учёного -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Иванович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окончил медицинский факультет Московского университета и служил военным врачом, получил дворянский титул, принимал участие в походах А.В. Суворова через Альпы, после чего поселился в Киеве, где и родился отец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В.И. Вернадского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Васильевич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(1821-84). Он окончил Киевский университет, несколько лет изучал политэкономию за рубежом, заведовал кафедрой политэкономии в Киевском университете. После бракосочетания с дочерью известного русского экономиста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Николая Шигаева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Марией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молодая семья переехала в Москву, где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Васильевич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преподавал политэкономию в Московском университете. Затем семья перебралась в Петербург, где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И.В. Вернадский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занимал должность профессора Главного педагогического института. Первая жена через десять лет после бракосочетания умерла, оставив ему сына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Николая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. Во второй раз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Васильевич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женился на её двоюродной сестре - дочери помещика-дворянина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Анне Петровне Константинович, 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учительнице музыки и пения, будущей матери В.И. Вернадского.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b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                </a:t>
            </a:r>
            <a: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Родители В.И. Вернадского </a:t>
            </a:r>
            <a:b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   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Иван Васильевич            Анна Петровна 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       Вернадский                Константинович 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" name="Содержимое 3" descr="Вернадский Иван Васильевич. Фото: wikipedia.org">
            <a:hlinkClick r:id="rId2" tooltip="&quot;Вернадский Иван Васильевич. Фото: wikipedia.org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44824"/>
            <a:ext cx="385293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нна Петровна Константинович. Фото: wikipedia.org">
            <a:hlinkClick r:id="rId4" tooltip="&quot;Анна Петровна Константинович. Фото: wikipedia.org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396044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br>
              <a:rPr lang="ru-RU" sz="4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4000" b="1" i="1" dirty="0">
              <a:solidFill>
                <a:schemeClr val="accent3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Валерий\Desktop\Ноосфера Вернадского\vernadskii\детство-5лет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572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рий\Desktop\Ноосфера Вернадского\vernadskii\Katja-Olj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6004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После первых пяти лет жизни в Санкт-Петербурге из-за проблем, связанных  со здоровьем Ивана Васильевича, семья переезжает в Харьков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Отрочество В.И. Вернадского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Мировоззрение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Владимира Вернадского 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значительной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степени формировалось под влиянием отца, а также сводного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брата </a:t>
            </a: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Николая</a:t>
            </a: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талантливого художника и поэта.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Вдохновленный его примером, будущий ученый в 13-летнем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возрасте начинает вести дневник, который дает нам бесценную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 об этом выдающемся человеке.</a:t>
            </a:r>
          </a:p>
          <a:p>
            <a:pPr algn="ctr"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молодости меня охватывали переживания, которые не поддаются логическим формам, я интересовался религиозно-теологическими построениями, спиритизмом, легко поддавался непонятному страху, ощущая вокруг присутствие сущностей, которые не воспринимаются теми проявлениями моей личности (органами чувств), которые дают пищу логическому мышлению», – пишет он в дневнике.</a:t>
            </a:r>
          </a:p>
          <a:p>
            <a:pPr algn="ctr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Валерий\Desktop\Ноосфера Вернадского\vernadskii\1875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660" y="6897"/>
            <a:ext cx="612068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6000" b="1" i="1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</a:rPr>
              <a:t>Студенческие годы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 возвращения семьи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Вернадских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в Санкт-Петербург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заканчивает там гимназию и поступает на естественное отделение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физико-математического факультета. Под влиянием выдающегося ученого</a:t>
            </a:r>
          </a:p>
          <a:p>
            <a:pPr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Докучаева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 занимается минералогией и кристаллографией, но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также интересуется почвами, физической географией, природными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водами, биологией, историей развития научной мысли, философией,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историей и литературой. Как всесторонне одаренный человек, он изучил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 языки славянской группы, а также английский, немецкий, французский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ряд других, что очень помогло ему в ходе многочисленных научных 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командировок в Европу.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Иванович Вернадский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активно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участвовал в общественной жизни и в 1883 году стал одним из основателей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Студенческого научно-литературного общества. Он поддерживал дружеские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отношения с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Александром Ульяновым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хотя и не разделял его взглядов, в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частности, идею завоевания власти путем террора.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591445"/>
              </p:ext>
            </p:extLst>
          </p:nvPr>
        </p:nvGraphicFramePr>
        <p:xfrm>
          <a:off x="0" y="0"/>
          <a:ext cx="9144000" cy="704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Окончив в 1885 году физико-математический факультет Петербургского университета,</a:t>
                      </a:r>
                    </a:p>
                    <a:p>
                      <a:pPr algn="ctr">
                        <a:buNone/>
                      </a:pPr>
                      <a:r>
                        <a:rPr lang="ru-RU" sz="28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В.И. Вернадский </a:t>
                      </a: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1890 году становится приват-доцентом кафедры минералогии Московского университета.</a:t>
                      </a:r>
                    </a:p>
                    <a:p>
                      <a:pPr algn="ctr">
                        <a:buNone/>
                      </a:pP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1897 году защищает в Петербургском университете докторскую </a:t>
                      </a:r>
                      <a:r>
                        <a:rPr lang="ru-RU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диссертацию </a:t>
                      </a:r>
                      <a:r>
                        <a:rPr lang="ru-RU" sz="2800" b="1" i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«Явление скольжения кристаллического вещества»</a:t>
                      </a:r>
                      <a:r>
                        <a:rPr lang="ru-RU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 1898 по 1911гг работает профессором </a:t>
                      </a:r>
                      <a:r>
                        <a:rPr lang="ru-RU" sz="28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минералогии и кристаллографии</a:t>
                      </a:r>
                      <a:r>
                        <a:rPr lang="ru-RU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Московского университета.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C:\Users\Валерий\Desktop\Ноосфера Вернадского\vernadskii\проф-мгу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59832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1578</Words>
  <Application>Microsoft Macintosh PowerPoint</Application>
  <PresentationFormat>Экран (4:3)</PresentationFormat>
  <Paragraphs>164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Академик В.И. Вернадский – выдающийся профессор Московского Университета</vt:lpstr>
      <vt:lpstr>Презентация PowerPoint</vt:lpstr>
      <vt:lpstr>Краткая история семьи</vt:lpstr>
      <vt:lpstr>                    Родители В.И. Вернадского     Иван Васильевич            Анна Петровна          Вернадский                Константинович   </vt:lpstr>
      <vt:lpstr>        </vt:lpstr>
      <vt:lpstr>Отрочество В.И. Вернадского</vt:lpstr>
      <vt:lpstr>Презентация PowerPoint</vt:lpstr>
      <vt:lpstr>Студенческие годы</vt:lpstr>
      <vt:lpstr>Презентация PowerPoint</vt:lpstr>
      <vt:lpstr>Геологические и почвоведческие исследования</vt:lpstr>
      <vt:lpstr>Семья В.И. Вернадского</vt:lpstr>
      <vt:lpstr> В.И. Вернадский –  муж, отец и дед Тысячи писем свидетельствуют о том, что с годами чета Вернадских сохранила свои чувства, а их семья была основана на полном взаимопонимании.  </vt:lpstr>
      <vt:lpstr>Научная и общественная деятельность</vt:lpstr>
      <vt:lpstr>Радиоактивные минералы</vt:lpstr>
      <vt:lpstr>С 1912г В.И. Вернадский – академик РАН</vt:lpstr>
      <vt:lpstr>Организационная и общественная деятельность</vt:lpstr>
      <vt:lpstr>Вернадский и Октябрьская революция</vt:lpstr>
      <vt:lpstr>Учение о живом веществе</vt:lpstr>
      <vt:lpstr>Париж и возвращение в СССР</vt:lpstr>
      <vt:lpstr>Семья В. И. Вернадского: Георгий, Нина, Наталья, Владимир, Нина Вернадская-Толль.</vt:lpstr>
      <vt:lpstr>30-40-ые годы</vt:lpstr>
      <vt:lpstr>Война: эвакуация в Боровое и возвращение в Москву.  Последний период жизни.</vt:lpstr>
      <vt:lpstr>Последнее фото В.И. Вернадского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Вернадский – выдающийся учёный  20-го столетия</dc:title>
  <dc:creator>Валерий</dc:creator>
  <cp:lastModifiedBy>Валерий Петросян</cp:lastModifiedBy>
  <cp:revision>11</cp:revision>
  <dcterms:created xsi:type="dcterms:W3CDTF">2013-02-17T07:03:03Z</dcterms:created>
  <dcterms:modified xsi:type="dcterms:W3CDTF">2023-10-16T20:53:06Z</dcterms:modified>
</cp:coreProperties>
</file>